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LWDuJ3728AM6vtLjYMwj3BYbx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079a6628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079a6628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079a6628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079a6628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079a66282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079a66282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75" y="-279400"/>
            <a:ext cx="18845976" cy="1053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33079a66282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4375" y="-165100"/>
            <a:ext cx="18847900" cy="106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3079a66282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07509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gal Eagle Final">
            <a:hlinkClick r:id="" action="ppaction://media"/>
            <a:extLst>
              <a:ext uri="{FF2B5EF4-FFF2-40B4-BE49-F238E27FC236}">
                <a16:creationId xmlns:a16="http://schemas.microsoft.com/office/drawing/2014/main" id="{814A253A-E87B-CFF3-5A88-6DA913B10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0"/>
            <a:ext cx="164592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443" b="-11441"/>
            </a:stretch>
          </a:blipFill>
          <a:ln>
            <a:noFill/>
          </a:ln>
        </p:spPr>
      </p:sp>
      <p:pic>
        <p:nvPicPr>
          <p:cNvPr id="156" name="Google Shape;1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5497"/>
            <a:ext cx="18307617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 rot="-931907">
            <a:off x="15665378" y="-1489135"/>
            <a:ext cx="3180193" cy="4471273"/>
          </a:xfrm>
          <a:custGeom>
            <a:avLst/>
            <a:gdLst/>
            <a:ahLst/>
            <a:cxnLst/>
            <a:rect l="l" t="t" r="r" b="b"/>
            <a:pathLst>
              <a:path w="3183438" h="4475835" extrusionOk="0">
                <a:moveTo>
                  <a:pt x="0" y="0"/>
                </a:moveTo>
                <a:lnTo>
                  <a:pt x="3183438" y="0"/>
                </a:lnTo>
                <a:lnTo>
                  <a:pt x="3183438" y="4475836"/>
                </a:lnTo>
                <a:lnTo>
                  <a:pt x="0" y="4475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l="1254" t="1254"/>
          <a:stretch/>
        </p:blipFill>
        <p:spPr>
          <a:xfrm>
            <a:off x="0" y="64375"/>
            <a:ext cx="18288001" cy="101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55876"/>
            <a:ext cx="18287999" cy="1039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15074740" y="5859822"/>
            <a:ext cx="3237162" cy="4942233"/>
          </a:xfrm>
          <a:custGeom>
            <a:avLst/>
            <a:gdLst/>
            <a:ahLst/>
            <a:cxnLst/>
            <a:rect l="l" t="t" r="r" b="b"/>
            <a:pathLst>
              <a:path w="3237162" h="4942233" extrusionOk="0">
                <a:moveTo>
                  <a:pt x="0" y="0"/>
                </a:moveTo>
                <a:lnTo>
                  <a:pt x="3237162" y="0"/>
                </a:lnTo>
                <a:lnTo>
                  <a:pt x="3237162" y="4942232"/>
                </a:lnTo>
                <a:lnTo>
                  <a:pt x="0" y="494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4"/>
          <p:cNvSpPr/>
          <p:nvPr/>
        </p:nvSpPr>
        <p:spPr>
          <a:xfrm>
            <a:off x="15074740" y="-511191"/>
            <a:ext cx="3152966" cy="4114800"/>
          </a:xfrm>
          <a:custGeom>
            <a:avLst/>
            <a:gdLst/>
            <a:ahLst/>
            <a:cxnLst/>
            <a:rect l="l" t="t" r="r" b="b"/>
            <a:pathLst>
              <a:path w="3152966" h="4114800" extrusionOk="0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2" name="Google Shape;10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8127" y="-66100"/>
            <a:ext cx="18526128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0141" y="0"/>
            <a:ext cx="1866814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9425" y="-279400"/>
            <a:ext cx="18770524" cy="105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443" b="-11441"/>
            </a:stretch>
          </a:blipFill>
          <a:ln>
            <a:noFill/>
          </a:ln>
        </p:spPr>
      </p:sp>
      <p:sp>
        <p:nvSpPr>
          <p:cNvPr id="118" name="Google Shape;118;p7"/>
          <p:cNvSpPr/>
          <p:nvPr/>
        </p:nvSpPr>
        <p:spPr>
          <a:xfrm>
            <a:off x="-1240108" y="-745196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 extrusionOk="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7"/>
          <p:cNvSpPr txBox="1"/>
          <p:nvPr/>
        </p:nvSpPr>
        <p:spPr>
          <a:xfrm>
            <a:off x="3000764" y="1457476"/>
            <a:ext cx="12708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9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14277203" y="-101538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 extrusionOk="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1" name="Google Shape;12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8327"/>
            <a:ext cx="18288000" cy="1017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443" b="-11441"/>
            </a:stretch>
          </a:blipFill>
          <a:ln>
            <a:noFill/>
          </a:ln>
        </p:spPr>
      </p:sp>
      <p:sp>
        <p:nvSpPr>
          <p:cNvPr id="127" name="Google Shape;127;p8"/>
          <p:cNvSpPr/>
          <p:nvPr/>
        </p:nvSpPr>
        <p:spPr>
          <a:xfrm>
            <a:off x="-1271745" y="-985043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 extrusionOk="0">
                <a:moveTo>
                  <a:pt x="0" y="0"/>
                </a:moveTo>
                <a:lnTo>
                  <a:pt x="5362890" y="0"/>
                </a:lnTo>
                <a:lnTo>
                  <a:pt x="5362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8"/>
          <p:cNvSpPr/>
          <p:nvPr/>
        </p:nvSpPr>
        <p:spPr>
          <a:xfrm>
            <a:off x="14238074" y="-1028700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 extrusionOk="0">
                <a:moveTo>
                  <a:pt x="0" y="0"/>
                </a:moveTo>
                <a:lnTo>
                  <a:pt x="5362891" y="0"/>
                </a:lnTo>
                <a:lnTo>
                  <a:pt x="5362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9" name="Google Shape;12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6352"/>
            <a:ext cx="1831057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443" b="-11441"/>
            </a:stretch>
          </a:blipFill>
          <a:ln>
            <a:noFill/>
          </a:ln>
        </p:spPr>
      </p:sp>
      <p:pic>
        <p:nvPicPr>
          <p:cNvPr id="135" name="Google Shape;13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18287999" cy="100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KAVIN</dc:creator>
  <cp:lastModifiedBy>Kodilingam Chakkarapani</cp:lastModifiedBy>
  <cp:revision>2</cp:revision>
  <dcterms:created xsi:type="dcterms:W3CDTF">2006-08-16T00:00:00Z</dcterms:created>
  <dcterms:modified xsi:type="dcterms:W3CDTF">2025-04-02T08:14:08Z</dcterms:modified>
</cp:coreProperties>
</file>